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5"/>
  </p:notesMasterIdLst>
  <p:sldIdLst>
    <p:sldId id="394" r:id="rId2"/>
    <p:sldId id="2723" r:id="rId3"/>
    <p:sldId id="2700" r:id="rId4"/>
    <p:sldId id="2726" r:id="rId5"/>
    <p:sldId id="2722" r:id="rId6"/>
    <p:sldId id="2729" r:id="rId7"/>
    <p:sldId id="2732" r:id="rId8"/>
    <p:sldId id="278" r:id="rId9"/>
    <p:sldId id="430" r:id="rId10"/>
    <p:sldId id="2733" r:id="rId11"/>
    <p:sldId id="1098" r:id="rId12"/>
    <p:sldId id="337" r:id="rId13"/>
    <p:sldId id="2701" r:id="rId14"/>
  </p:sldIdLst>
  <p:sldSz cx="12192000" cy="6858000"/>
  <p:notesSz cx="6858000" cy="9144000"/>
  <p:embeddedFontLst>
    <p:embeddedFont>
      <p:font typeface="Futura PT Demi" panose="020B0604020202020204" charset="-52"/>
      <p:regular r:id="rId16"/>
      <p:italic r:id="rId1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912" y="114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21.10.2025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21.10.2025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monitoring/guidance/index.php?sphrase_id=121189" TargetMode="External"/><Relationship Id="rId2" Type="http://schemas.openxmlformats.org/officeDocument/2006/relationships/hyperlink" Target="https://obrazovanie.1c.ru/education/quick-start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s://vk.com/obrazovanie1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promo/2024/college/repor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5-09-24/" TargetMode="External"/><Relationship Id="rId2" Type="http://schemas.openxmlformats.org/officeDocument/2006/relationships/hyperlink" Target="https://obrazovanie.1c.ru/events/2025-09-18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brazovanie.1c.ru/events/2025-10-15/" TargetMode="External"/><Relationship Id="rId5" Type="http://schemas.openxmlformats.org/officeDocument/2006/relationships/hyperlink" Target="https://obrazovanie.1c.ru/events/2025-10-08/" TargetMode="External"/><Relationship Id="rId4" Type="http://schemas.openxmlformats.org/officeDocument/2006/relationships/hyperlink" Target="https://obrazovanie.1c.ru/events/2025-10-01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«Апробация новых учебных курсов </a:t>
            </a:r>
            <a:br>
              <a:rPr lang="ru-RU" sz="3600" dirty="0"/>
            </a:br>
            <a:r>
              <a:rPr lang="ru-RU" sz="3600" dirty="0"/>
              <a:t>для среднего профессионального образования»</a:t>
            </a:r>
          </a:p>
          <a:p>
            <a:pPr>
              <a:buNone/>
            </a:pPr>
            <a:r>
              <a:rPr lang="ru-RU" sz="2400" i="1" dirty="0"/>
              <a:t>Работа с цифровыми материалами в системе 1С:Образование: </a:t>
            </a:r>
            <a:br>
              <a:rPr lang="ru-RU" sz="2400" i="1" dirty="0"/>
            </a:br>
            <a:r>
              <a:rPr lang="ru-RU" sz="2400" i="1" dirty="0"/>
              <a:t>как адаптировать учебные курсы под свои рабочие программы</a:t>
            </a: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6139-F99A-7C3A-FBE7-8187F695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 чем сегодня поговорим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A094B-6682-3369-1305-595FBA2D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46" y="1700213"/>
            <a:ext cx="11065246" cy="31686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Как создать учетные записи студентов и организовать доступ к системе?</a:t>
            </a:r>
            <a:br>
              <a:rPr lang="ru-RU" dirty="0"/>
            </a:br>
            <a:r>
              <a:rPr lang="ru-RU" dirty="0"/>
              <a:t>++ Воспользуйтесь алгоритмом «Быстрый старт за 5 шагов» </a:t>
            </a:r>
            <a:r>
              <a:rPr lang="en-US" dirty="0">
                <a:hlinkClick r:id="rId2"/>
              </a:rPr>
              <a:t>https://obrazovanie.1c.ru/education/quick-start/</a:t>
            </a:r>
            <a:r>
              <a:rPr lang="ru-RU" dirty="0"/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Как адаптировать учебный курс - добавить или удалить материалы?</a:t>
            </a:r>
            <a:br>
              <a:rPr lang="ru-RU" dirty="0"/>
            </a:br>
            <a:r>
              <a:rPr lang="ru-RU" dirty="0"/>
              <a:t>++Работайте с учебным курсом не в Библиотеке, а в Портфеле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Как редактировать интерактивные тесты?</a:t>
            </a:r>
            <a:br>
              <a:rPr lang="ru-RU" dirty="0"/>
            </a:br>
            <a:r>
              <a:rPr lang="ru-RU" dirty="0"/>
              <a:t>++Используйте редактор тестов в разделе Портфель – Мои ресурсы и Журнал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/>
              <a:t>Как вести учет занятий, удобно работать с материалами курсов в аудитории, назначать задания студентам и отслеживать результаты выполнения?</a:t>
            </a:r>
            <a:br>
              <a:rPr lang="ru-RU" dirty="0"/>
            </a:br>
            <a:r>
              <a:rPr lang="ru-RU" dirty="0"/>
              <a:t>++Здесь поможет раздел Журнал и инструкция «Как выполнять и оценивать задания» </a:t>
            </a:r>
            <a:r>
              <a:rPr lang="en-US" dirty="0">
                <a:hlinkClick r:id="rId3"/>
              </a:rPr>
              <a:t>https://obrazovanie.1c.ru/education/monitoring/guidance/index.php?sphrase_id=121189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69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2024844"/>
            <a:ext cx="8064896" cy="2808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EC1B6E-39BF-26A5-EBFE-35A9DB086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1556792"/>
            <a:ext cx="3050631" cy="45938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264B-3F1B-85E9-AE2A-11BD5494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C4AD6F9-1200-487C-36D2-86CE879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42886"/>
            <a:ext cx="6984776" cy="131192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В 2024-2025 учебном году прошли апробацию курсы серии «1С для СПО»:</a:t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altLang="ru-RU" sz="2133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27708-C05E-0B71-BF2D-F6578484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63650"/>
            <a:ext cx="6552728" cy="2808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26258-6588-EAB5-33DE-D67093FA835F}"/>
              </a:ext>
            </a:extLst>
          </p:cNvPr>
          <p:cNvSpPr txBox="1"/>
          <p:nvPr/>
        </p:nvSpPr>
        <p:spPr>
          <a:xfrm>
            <a:off x="3143672" y="587904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utura PT Demi" panose="020B0604020202020204" charset="-52"/>
              </a:rPr>
              <a:t>По итогам апробации материалы курсов были обновлены и доработаны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FC3582-F69A-CF42-994B-14A648A9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97208"/>
            <a:ext cx="2228163" cy="22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8BEE1B7-ED5B-01A6-5E4D-03AD1F4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560792"/>
            <a:ext cx="422356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Отчет об апробации 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3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3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23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15D1-EDAE-D4D0-47F1-21796434C2BE}"/>
              </a:ext>
            </a:extLst>
          </p:cNvPr>
          <p:cNvSpPr txBox="1"/>
          <p:nvPr/>
        </p:nvSpPr>
        <p:spPr>
          <a:xfrm>
            <a:off x="197135" y="1916832"/>
            <a:ext cx="5682841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911" y="1785299"/>
            <a:ext cx="4812954" cy="3888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4647302"/>
            <a:ext cx="2185206" cy="2185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Вебинары в поддержку второго этапа апробации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" y="1196975"/>
            <a:ext cx="12072664" cy="3168650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18 сентября, 15:00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Подготовка к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демоэкзамену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«Экономика и бухгалтерский учет» (по отраслям)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Ольга Григорьевна Матвеева,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старший преподаватель АНО ВО "Университет при МПА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ЕврАзЭС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hlinkClick r:id="rId2"/>
              </a:rPr>
              <a:t>https://obrazovanie.1c.ru/events/2025-09-18/</a:t>
            </a:r>
            <a:r>
              <a:rPr lang="ru-RU" sz="1800" dirty="0"/>
              <a:t> </a:t>
            </a:r>
          </a:p>
          <a:p>
            <a:pPr lvl="0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24 сентября, 15:00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Библиотека стандартных подсистем. Решение практических задач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https://obrazovanie.1c.ru/events/2025-09-24/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1 октября, 15:00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Старт в 1С: технологии, продукты, экосистема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Мария Евгеньевна Правдина, заместитель директора по практико-ориентированному образованию, фирма 1С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https://obrazovanie.1c.ru/events/2025-10-01/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8 октября, 15:00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Инструменты и сервисы экосистемы 1С. 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https://obrazovanie.1c.ru/events/2025-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10-08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/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Основные принципы работы с программой «1С:Управление торговлей»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Никита Александрович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Аквилянов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руководитель проекта «1С для СПО»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https://obrazovanie.1c.ru/events/2025-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10-15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/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C5C637-1888-F9FD-B6E0-FE83744D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6" y="3140968"/>
            <a:ext cx="10363200" cy="1362075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Работа с цифровыми материалами в системе 1С:Образование: </a:t>
            </a:r>
            <a:br>
              <a:rPr lang="ru-RU" altLang="ru-RU" dirty="0">
                <a:latin typeface="Futura PT Demi" panose="020B0604020202020204" charset="-52"/>
              </a:rPr>
            </a:br>
            <a:r>
              <a:rPr lang="ru-RU" altLang="ru-RU" dirty="0">
                <a:latin typeface="Futura PT Demi" panose="020B0604020202020204" charset="-52"/>
              </a:rPr>
              <a:t>как адаптировать учебные курсы под свои рабочие программы</a:t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86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23727</TotalTime>
  <Words>1127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Futura PT Demi</vt:lpstr>
      <vt:lpstr>Wingdings</vt:lpstr>
      <vt:lpstr>Arial</vt:lpstr>
      <vt:lpstr>Times New Roman</vt:lpstr>
      <vt:lpstr>Calibri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Учебные материалы для изучения программных продуктов и технологий 1С Серия «1С для СПО»</vt:lpstr>
      <vt:lpstr>В 2024-2025 учебном году прошли апробацию курсы серии «1С для СПО»: </vt:lpstr>
      <vt:lpstr>Второй этап апробации в сентябре-декабре 2025 года https://obrazovanie.1c.ru/promo/2025/college/ </vt:lpstr>
      <vt:lpstr>Вебинары в поддержку второго этапа апробации</vt:lpstr>
      <vt:lpstr>Работа с цифровыми материалами в системе 1С:Образование:  как адаптировать учебные курсы под свои рабочие программы </vt:lpstr>
      <vt:lpstr>О системе «1С:Образование»</vt:lpstr>
      <vt:lpstr>1С:Образование. Основные возможности</vt:lpstr>
      <vt:lpstr>О чем сегодня поговорим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631</cp:revision>
  <dcterms:created xsi:type="dcterms:W3CDTF">2015-09-09T08:16:26Z</dcterms:created>
  <dcterms:modified xsi:type="dcterms:W3CDTF">2025-10-21T12:22:54Z</dcterms:modified>
</cp:coreProperties>
</file>